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58" r:id="rId5"/>
    <p:sldId id="257" r:id="rId6"/>
    <p:sldId id="256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3851BD-C861-4D22-8382-6A9CBDCF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E085E4-BEF6-41C2-9DD0-97C87CF4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D0CECF-ABE0-418E-BD1F-E953DD495FF3}"/>
              </a:ext>
            </a:extLst>
          </p:cNvPr>
          <p:cNvSpPr txBox="1"/>
          <p:nvPr/>
        </p:nvSpPr>
        <p:spPr>
          <a:xfrm>
            <a:off x="1423386" y="15611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宝宝的第一张全家福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85C630-6C46-412F-89F1-20611F527F17}"/>
              </a:ext>
            </a:extLst>
          </p:cNvPr>
          <p:cNvSpPr txBox="1"/>
          <p:nvPr/>
        </p:nvSpPr>
        <p:spPr>
          <a:xfrm>
            <a:off x="800234" y="6556917"/>
            <a:ext cx="55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i="0" u="none" strike="noStrike" baseline="0">
                <a:solidFill>
                  <a:schemeClr val="bg1"/>
                </a:solidFill>
                <a:latin typeface="Lato Black"/>
              </a:rPr>
              <a:t>Megan Andrews · Edem Torkornoo · Nadene Kriel 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25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A5C833-6AAB-4046-8699-7624BD08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B74AE5-BB25-4316-BB00-DB830AFD38F9}"/>
              </a:ext>
            </a:extLst>
          </p:cNvPr>
          <p:cNvSpPr txBox="1"/>
          <p:nvPr/>
        </p:nvSpPr>
        <p:spPr>
          <a:xfrm>
            <a:off x="1293541" y="2489665"/>
            <a:ext cx="5109091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“我喜欢我的橙色头巾。”</a:t>
            </a: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妈妈转了个圈。</a:t>
            </a:r>
          </a:p>
        </p:txBody>
      </p:sp>
    </p:spTree>
    <p:extLst>
      <p:ext uri="{BB962C8B-B14F-4D97-AF65-F5344CB8AC3E}">
        <p14:creationId xmlns:p14="http://schemas.microsoft.com/office/powerpoint/2010/main" val="7635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3BE1C3-10A4-481E-8C19-5D5748B7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3B1924-CF06-4CF0-BB26-FF9A6C896C0C}"/>
              </a:ext>
            </a:extLst>
          </p:cNvPr>
          <p:cNvSpPr txBox="1"/>
          <p:nvPr/>
        </p:nvSpPr>
        <p:spPr>
          <a:xfrm>
            <a:off x="1382751" y="2489665"/>
            <a:ext cx="4698722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+mn-ea"/>
              </a:rPr>
              <a:t>“我喜欢我的蓝衬衫。”</a:t>
            </a:r>
            <a:endParaRPr lang="en-US" altLang="zh-CN" sz="32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+mn-ea"/>
              </a:rPr>
              <a:t>爸爸鞠了个躬。</a:t>
            </a:r>
          </a:p>
        </p:txBody>
      </p:sp>
    </p:spTree>
    <p:extLst>
      <p:ext uri="{BB962C8B-B14F-4D97-AF65-F5344CB8AC3E}">
        <p14:creationId xmlns:p14="http://schemas.microsoft.com/office/powerpoint/2010/main" val="295989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3FB09-E019-4591-A009-F1784970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6F21D-4C74-4DBD-B39B-D0C7A5DFA395}"/>
              </a:ext>
            </a:extLst>
          </p:cNvPr>
          <p:cNvSpPr txBox="1"/>
          <p:nvPr/>
        </p:nvSpPr>
        <p:spPr>
          <a:xfrm>
            <a:off x="1371601" y="2489665"/>
            <a:ext cx="4698722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“我喜欢我的黄头巾。”</a:t>
            </a: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哥哥抖了一下。</a:t>
            </a:r>
          </a:p>
        </p:txBody>
      </p:sp>
    </p:spTree>
    <p:extLst>
      <p:ext uri="{BB962C8B-B14F-4D97-AF65-F5344CB8AC3E}">
        <p14:creationId xmlns:p14="http://schemas.microsoft.com/office/powerpoint/2010/main" val="284546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F26F1E-8CFE-407B-B02A-ACC7BEDE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1EB5F9-5D82-4D8F-B8F1-22341226C3B1}"/>
              </a:ext>
            </a:extLst>
          </p:cNvPr>
          <p:cNvSpPr txBox="1"/>
          <p:nvPr/>
        </p:nvSpPr>
        <p:spPr>
          <a:xfrm>
            <a:off x="1048214" y="2489665"/>
            <a:ext cx="5519460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“我喜欢我的漂亮红裙子。”</a:t>
            </a: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姐姐跳上跳下。</a:t>
            </a:r>
          </a:p>
        </p:txBody>
      </p:sp>
    </p:spTree>
    <p:extLst>
      <p:ext uri="{BB962C8B-B14F-4D97-AF65-F5344CB8AC3E}">
        <p14:creationId xmlns:p14="http://schemas.microsoft.com/office/powerpoint/2010/main" val="211676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9B51A-A735-4695-87B7-9B175713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51D751-41AC-4D1A-BED5-CF16535DE4BB}"/>
              </a:ext>
            </a:extLst>
          </p:cNvPr>
          <p:cNvSpPr txBox="1"/>
          <p:nvPr/>
        </p:nvSpPr>
        <p:spPr>
          <a:xfrm>
            <a:off x="1427356" y="2489665"/>
            <a:ext cx="4698722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“我喜欢我的花裙子。”</a:t>
            </a: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我拍了拍手。</a:t>
            </a:r>
          </a:p>
        </p:txBody>
      </p:sp>
    </p:spTree>
    <p:extLst>
      <p:ext uri="{BB962C8B-B14F-4D97-AF65-F5344CB8AC3E}">
        <p14:creationId xmlns:p14="http://schemas.microsoft.com/office/powerpoint/2010/main" val="357960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478B3C-11EB-4C96-B704-2DE869D05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04B164-C41B-4D1A-A0E0-42C7224ED853}"/>
              </a:ext>
            </a:extLst>
          </p:cNvPr>
          <p:cNvSpPr txBox="1"/>
          <p:nvPr/>
        </p:nvSpPr>
        <p:spPr>
          <a:xfrm>
            <a:off x="2207942" y="367991"/>
            <a:ext cx="3057247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latin typeface="+mn-ea"/>
              </a:rPr>
              <a:t>我们准备好啦。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819158-FE4D-4015-A629-F3EF40CD54DA}"/>
              </a:ext>
            </a:extLst>
          </p:cNvPr>
          <p:cNvSpPr txBox="1"/>
          <p:nvPr/>
        </p:nvSpPr>
        <p:spPr>
          <a:xfrm rot="1365244">
            <a:off x="12143678" y="1277706"/>
            <a:ext cx="1005403" cy="744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bg1"/>
                </a:solidFill>
                <a:latin typeface="+mn-ea"/>
              </a:rPr>
              <a:t>咔嚓</a:t>
            </a:r>
          </a:p>
        </p:txBody>
      </p:sp>
    </p:spTree>
    <p:extLst>
      <p:ext uri="{BB962C8B-B14F-4D97-AF65-F5344CB8AC3E}">
        <p14:creationId xmlns:p14="http://schemas.microsoft.com/office/powerpoint/2010/main" val="315509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571E5C-41EC-4FC1-BFFA-3EDA8B4CD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7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4508B2-3306-4A4E-8D0D-DEBE522A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6AFC9D-1FF4-4890-943E-88FE6D8CF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83C4F1-B0C7-4238-8BCA-2E8F1F9B7062}"/>
              </a:ext>
            </a:extLst>
          </p:cNvPr>
          <p:cNvSpPr txBox="1"/>
          <p:nvPr/>
        </p:nvSpPr>
        <p:spPr>
          <a:xfrm>
            <a:off x="8622762" y="93670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宝宝的第一张全家福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FEE4F0-1AEC-4689-A5F8-EC3268D4CF5D}"/>
              </a:ext>
            </a:extLst>
          </p:cNvPr>
          <p:cNvSpPr txBox="1"/>
          <p:nvPr/>
        </p:nvSpPr>
        <p:spPr>
          <a:xfrm>
            <a:off x="9930812" y="25182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48521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C848B6-C361-4038-8689-C1AD88CA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CC8E52-1093-44F6-8CF3-EF688F00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557953-881C-47C9-9212-6F95C8A9E29D}"/>
              </a:ext>
            </a:extLst>
          </p:cNvPr>
          <p:cNvSpPr txBox="1"/>
          <p:nvPr/>
        </p:nvSpPr>
        <p:spPr>
          <a:xfrm>
            <a:off x="8549015" y="251431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宝宝的第一张全家福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18D38-2A8F-44C5-9F9C-B481C2CB6827}"/>
              </a:ext>
            </a:extLst>
          </p:cNvPr>
          <p:cNvSpPr txBox="1"/>
          <p:nvPr/>
        </p:nvSpPr>
        <p:spPr>
          <a:xfrm>
            <a:off x="9729243" y="4040253"/>
            <a:ext cx="1979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i="0" u="none" strike="noStrike" baseline="0">
                <a:latin typeface="Lato Black"/>
              </a:rPr>
              <a:t>Megan Andrews</a:t>
            </a:r>
          </a:p>
          <a:p>
            <a:pPr algn="ctr"/>
            <a:r>
              <a:rPr lang="en-US" altLang="zh-CN" sz="1800" b="1" i="0" u="none" strike="noStrike" baseline="0">
                <a:latin typeface="Lato Black"/>
              </a:rPr>
              <a:t>Edem Torkornoo</a:t>
            </a:r>
          </a:p>
          <a:p>
            <a:pPr algn="ctr"/>
            <a:r>
              <a:rPr lang="en-US" altLang="zh-CN" sz="1800" b="1" i="0" u="none" strike="noStrike" baseline="0">
                <a:latin typeface="Lato Black"/>
              </a:rPr>
              <a:t>Nadene Kriel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97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BEB479-EF0D-44EC-B00F-97ACFD70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0D47A-EDE4-4203-9D66-A5C584C8B989}"/>
              </a:ext>
            </a:extLst>
          </p:cNvPr>
          <p:cNvSpPr txBox="1"/>
          <p:nvPr/>
        </p:nvSpPr>
        <p:spPr>
          <a:xfrm>
            <a:off x="1393901" y="2489665"/>
            <a:ext cx="4698722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这是谁的鲜艳橙色头巾？</a:t>
            </a: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是妈妈的！</a:t>
            </a:r>
          </a:p>
        </p:txBody>
      </p:sp>
    </p:spTree>
    <p:extLst>
      <p:ext uri="{BB962C8B-B14F-4D97-AF65-F5344CB8AC3E}">
        <p14:creationId xmlns:p14="http://schemas.microsoft.com/office/powerpoint/2010/main" val="37744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AD110EAC-D431-49B7-8C39-B8CDFC144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704F5F-C044-4C62-8218-DABF0E2920EA}"/>
              </a:ext>
            </a:extLst>
          </p:cNvPr>
          <p:cNvSpPr txBox="1"/>
          <p:nvPr/>
        </p:nvSpPr>
        <p:spPr>
          <a:xfrm>
            <a:off x="1271239" y="2489665"/>
            <a:ext cx="3877985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+mn-ea"/>
              </a:rPr>
              <a:t>这是谁的蓝色衬衫？</a:t>
            </a:r>
            <a:endParaRPr lang="en-US" altLang="zh-CN" sz="32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+mn-ea"/>
              </a:rPr>
              <a:t>是爸爸的！</a:t>
            </a:r>
          </a:p>
        </p:txBody>
      </p:sp>
    </p:spTree>
    <p:extLst>
      <p:ext uri="{BB962C8B-B14F-4D97-AF65-F5344CB8AC3E}">
        <p14:creationId xmlns:p14="http://schemas.microsoft.com/office/powerpoint/2010/main" val="5741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166BA-531D-43CB-BA20-631EC2E8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12FD6C-5AB1-473A-97B5-7335DCE0A33D}"/>
              </a:ext>
            </a:extLst>
          </p:cNvPr>
          <p:cNvSpPr txBox="1"/>
          <p:nvPr/>
        </p:nvSpPr>
        <p:spPr>
          <a:xfrm>
            <a:off x="1895707" y="2489665"/>
            <a:ext cx="3877985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这是谁的黄色头巾？</a:t>
            </a: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4">
                    <a:lumMod val="75000"/>
                  </a:schemeClr>
                </a:solidFill>
                <a:latin typeface="+mn-ea"/>
              </a:rPr>
              <a:t>是哥哥的！</a:t>
            </a:r>
          </a:p>
        </p:txBody>
      </p:sp>
    </p:spTree>
    <p:extLst>
      <p:ext uri="{BB962C8B-B14F-4D97-AF65-F5344CB8AC3E}">
        <p14:creationId xmlns:p14="http://schemas.microsoft.com/office/powerpoint/2010/main" val="135075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BC1AE8-9DC4-4E81-A377-2586051A5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FC26D5-4468-4943-B04B-69B9A96255DD}"/>
              </a:ext>
            </a:extLst>
          </p:cNvPr>
          <p:cNvSpPr txBox="1"/>
          <p:nvPr/>
        </p:nvSpPr>
        <p:spPr>
          <a:xfrm>
            <a:off x="1706137" y="2489665"/>
            <a:ext cx="4288353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这是谁的漂亮红裙子？</a:t>
            </a: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2">
                    <a:lumMod val="75000"/>
                  </a:schemeClr>
                </a:solidFill>
                <a:latin typeface="+mn-ea"/>
              </a:rPr>
              <a:t>是姐姐的！</a:t>
            </a:r>
          </a:p>
        </p:txBody>
      </p:sp>
    </p:spTree>
    <p:extLst>
      <p:ext uri="{BB962C8B-B14F-4D97-AF65-F5344CB8AC3E}">
        <p14:creationId xmlns:p14="http://schemas.microsoft.com/office/powerpoint/2010/main" val="193973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314F52-7D0B-4DF4-9A32-AEF6EF38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3CCC97-6777-40F7-A4B5-A93DB22E0637}"/>
              </a:ext>
            </a:extLst>
          </p:cNvPr>
          <p:cNvSpPr txBox="1"/>
          <p:nvPr/>
        </p:nvSpPr>
        <p:spPr>
          <a:xfrm>
            <a:off x="1416205" y="2489665"/>
            <a:ext cx="4698722" cy="222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  <a:latin typeface="+mn-ea"/>
              </a:rPr>
              <a:t>这是谁的黄绿色花裙子？</a:t>
            </a:r>
            <a:endParaRPr lang="en-US" altLang="zh-CN" sz="320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320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  <a:latin typeface="+mn-ea"/>
              </a:rPr>
              <a:t>是我的！</a:t>
            </a:r>
          </a:p>
        </p:txBody>
      </p:sp>
    </p:spTree>
    <p:extLst>
      <p:ext uri="{BB962C8B-B14F-4D97-AF65-F5344CB8AC3E}">
        <p14:creationId xmlns:p14="http://schemas.microsoft.com/office/powerpoint/2010/main" val="389102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32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167</Words>
  <Application>Microsoft Office PowerPoint</Application>
  <PresentationFormat>自定义</PresentationFormat>
  <Paragraphs>40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Lato Black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35</cp:revision>
  <dcterms:created xsi:type="dcterms:W3CDTF">2021-03-14T02:42:17Z</dcterms:created>
  <dcterms:modified xsi:type="dcterms:W3CDTF">2021-03-26T14:10:42Z</dcterms:modified>
</cp:coreProperties>
</file>